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rfQqh7iCcO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04325" y="8319690"/>
            <a:ext cx="5479349" cy="1499972"/>
          </a:xfrm>
          <a:custGeom>
            <a:avLst/>
            <a:gdLst/>
            <a:ahLst/>
            <a:cxnLst/>
            <a:rect l="l" t="t" r="r" b="b"/>
            <a:pathLst>
              <a:path w="5479349" h="1499972">
                <a:moveTo>
                  <a:pt x="0" y="0"/>
                </a:moveTo>
                <a:lnTo>
                  <a:pt x="5479350" y="0"/>
                </a:lnTo>
                <a:lnTo>
                  <a:pt x="5479350" y="1499972"/>
                </a:lnTo>
                <a:lnTo>
                  <a:pt x="0" y="14999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992901" y="3286859"/>
            <a:ext cx="14302199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 b="1" dirty="0">
                <a:solidFill>
                  <a:srgbClr val="0B06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Makey </a:t>
            </a:r>
            <a:r>
              <a:rPr lang="en-US" sz="9999" b="1" dirty="0" err="1">
                <a:solidFill>
                  <a:srgbClr val="0B062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Makey</a:t>
            </a:r>
            <a:endParaRPr lang="en-US" sz="9999" b="1" dirty="0">
              <a:solidFill>
                <a:srgbClr val="0B062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9996288-21EB-1B06-850A-BBE7DA73C936}"/>
              </a:ext>
            </a:extLst>
          </p:cNvPr>
          <p:cNvSpPr txBox="1"/>
          <p:nvPr/>
        </p:nvSpPr>
        <p:spPr>
          <a:xfrm>
            <a:off x="6404324" y="5001651"/>
            <a:ext cx="5479349" cy="615553"/>
          </a:xfrm>
          <a:prstGeom prst="rect">
            <a:avLst/>
          </a:prstGeom>
          <a:solidFill>
            <a:srgbClr val="3CAFE3"/>
          </a:solidFill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nl-NL" sz="3400" b="0" i="0" dirty="0" err="1">
                <a:solidFill>
                  <a:srgbClr val="FFFFF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Introductieles</a:t>
            </a:r>
            <a:endParaRPr lang="nl-NL" sz="3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8338" y="559480"/>
            <a:ext cx="1666052" cy="1664237"/>
          </a:xfrm>
          <a:custGeom>
            <a:avLst/>
            <a:gdLst/>
            <a:ahLst/>
            <a:cxnLst/>
            <a:rect l="l" t="t" r="r" b="b"/>
            <a:pathLst>
              <a:path w="1666052" h="1664237">
                <a:moveTo>
                  <a:pt x="0" y="0"/>
                </a:moveTo>
                <a:lnTo>
                  <a:pt x="1666052" y="0"/>
                </a:lnTo>
                <a:lnTo>
                  <a:pt x="1666052" y="1664237"/>
                </a:lnTo>
                <a:lnTo>
                  <a:pt x="0" y="1664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3210997" y="3564551"/>
            <a:ext cx="956902" cy="956902"/>
          </a:xfrm>
          <a:custGeom>
            <a:avLst/>
            <a:gdLst/>
            <a:ahLst/>
            <a:cxnLst/>
            <a:rect l="l" t="t" r="r" b="b"/>
            <a:pathLst>
              <a:path w="956902" h="956902">
                <a:moveTo>
                  <a:pt x="0" y="0"/>
                </a:moveTo>
                <a:lnTo>
                  <a:pt x="956902" y="0"/>
                </a:lnTo>
                <a:lnTo>
                  <a:pt x="956902" y="956901"/>
                </a:lnTo>
                <a:lnTo>
                  <a:pt x="0" y="956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3210997" y="5143500"/>
            <a:ext cx="956902" cy="956902"/>
          </a:xfrm>
          <a:custGeom>
            <a:avLst/>
            <a:gdLst/>
            <a:ahLst/>
            <a:cxnLst/>
            <a:rect l="l" t="t" r="r" b="b"/>
            <a:pathLst>
              <a:path w="956902" h="956902">
                <a:moveTo>
                  <a:pt x="0" y="0"/>
                </a:moveTo>
                <a:lnTo>
                  <a:pt x="956902" y="0"/>
                </a:lnTo>
                <a:lnTo>
                  <a:pt x="956902" y="956902"/>
                </a:lnTo>
                <a:lnTo>
                  <a:pt x="0" y="9569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3210997" y="6719527"/>
            <a:ext cx="956902" cy="956902"/>
          </a:xfrm>
          <a:custGeom>
            <a:avLst/>
            <a:gdLst/>
            <a:ahLst/>
            <a:cxnLst/>
            <a:rect l="l" t="t" r="r" b="b"/>
            <a:pathLst>
              <a:path w="956902" h="956902">
                <a:moveTo>
                  <a:pt x="0" y="0"/>
                </a:moveTo>
                <a:lnTo>
                  <a:pt x="956902" y="0"/>
                </a:lnTo>
                <a:lnTo>
                  <a:pt x="956902" y="956901"/>
                </a:lnTo>
                <a:lnTo>
                  <a:pt x="0" y="956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2679282" y="934399"/>
            <a:ext cx="1481939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Wat we vandaag leren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65013" y="3815989"/>
            <a:ext cx="11047929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Wat een Makey Makey is en hoe deze werkt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65013" y="5394938"/>
            <a:ext cx="8204121" cy="53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3999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Wat een gesloten stroomkring is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565013" y="6820513"/>
            <a:ext cx="1104792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Welke materialen stroom geleiden en hoe je dit kunt testen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8338" y="559480"/>
            <a:ext cx="1666052" cy="1664237"/>
          </a:xfrm>
          <a:custGeom>
            <a:avLst/>
            <a:gdLst/>
            <a:ahLst/>
            <a:cxnLst/>
            <a:rect l="l" t="t" r="r" b="b"/>
            <a:pathLst>
              <a:path w="1666052" h="1664237">
                <a:moveTo>
                  <a:pt x="0" y="0"/>
                </a:moveTo>
                <a:lnTo>
                  <a:pt x="1666052" y="0"/>
                </a:lnTo>
                <a:lnTo>
                  <a:pt x="1666052" y="1664237"/>
                </a:lnTo>
                <a:lnTo>
                  <a:pt x="0" y="1664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2821304" y="2578459"/>
            <a:ext cx="12645391" cy="6512376"/>
          </a:xfrm>
          <a:custGeom>
            <a:avLst/>
            <a:gdLst/>
            <a:ahLst/>
            <a:cxnLst/>
            <a:rect l="l" t="t" r="r" b="b"/>
            <a:pathLst>
              <a:path w="12645391" h="6512376">
                <a:moveTo>
                  <a:pt x="0" y="0"/>
                </a:moveTo>
                <a:lnTo>
                  <a:pt x="12645392" y="0"/>
                </a:lnTo>
                <a:lnTo>
                  <a:pt x="12645392" y="6512377"/>
                </a:lnTo>
                <a:lnTo>
                  <a:pt x="0" y="65123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2679282" y="934399"/>
            <a:ext cx="1481939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Stroomkring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8338" y="559480"/>
            <a:ext cx="1666052" cy="1664237"/>
          </a:xfrm>
          <a:custGeom>
            <a:avLst/>
            <a:gdLst/>
            <a:ahLst/>
            <a:cxnLst/>
            <a:rect l="l" t="t" r="r" b="b"/>
            <a:pathLst>
              <a:path w="1666052" h="1664237">
                <a:moveTo>
                  <a:pt x="0" y="0"/>
                </a:moveTo>
                <a:lnTo>
                  <a:pt x="1666052" y="0"/>
                </a:lnTo>
                <a:lnTo>
                  <a:pt x="1666052" y="1664237"/>
                </a:lnTo>
                <a:lnTo>
                  <a:pt x="0" y="1664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3493371" y="3018571"/>
            <a:ext cx="11301259" cy="5876655"/>
          </a:xfrm>
          <a:custGeom>
            <a:avLst/>
            <a:gdLst/>
            <a:ahLst/>
            <a:cxnLst/>
            <a:rect l="l" t="t" r="r" b="b"/>
            <a:pathLst>
              <a:path w="11301259" h="5876655">
                <a:moveTo>
                  <a:pt x="0" y="0"/>
                </a:moveTo>
                <a:lnTo>
                  <a:pt x="11301258" y="0"/>
                </a:lnTo>
                <a:lnTo>
                  <a:pt x="11301258" y="5876654"/>
                </a:lnTo>
                <a:lnTo>
                  <a:pt x="0" y="5876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2679282" y="934399"/>
            <a:ext cx="1481939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Makey Makey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8338" y="559480"/>
            <a:ext cx="1666052" cy="1664237"/>
          </a:xfrm>
          <a:custGeom>
            <a:avLst/>
            <a:gdLst/>
            <a:ahLst/>
            <a:cxnLst/>
            <a:rect l="l" t="t" r="r" b="b"/>
            <a:pathLst>
              <a:path w="1666052" h="1664237">
                <a:moveTo>
                  <a:pt x="0" y="0"/>
                </a:moveTo>
                <a:lnTo>
                  <a:pt x="1666052" y="0"/>
                </a:lnTo>
                <a:lnTo>
                  <a:pt x="1666052" y="1664237"/>
                </a:lnTo>
                <a:lnTo>
                  <a:pt x="0" y="1664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 rot="-3034762">
            <a:off x="3641278" y="2845697"/>
            <a:ext cx="1219010" cy="4114800"/>
          </a:xfrm>
          <a:custGeom>
            <a:avLst/>
            <a:gdLst/>
            <a:ahLst/>
            <a:cxnLst/>
            <a:rect l="l" t="t" r="r" b="b"/>
            <a:pathLst>
              <a:path w="1219010" h="4114800">
                <a:moveTo>
                  <a:pt x="0" y="0"/>
                </a:moveTo>
                <a:lnTo>
                  <a:pt x="1219009" y="0"/>
                </a:lnTo>
                <a:lnTo>
                  <a:pt x="12190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3569827" y="4803529"/>
            <a:ext cx="4718173" cy="4311230"/>
          </a:xfrm>
          <a:custGeom>
            <a:avLst/>
            <a:gdLst/>
            <a:ahLst/>
            <a:cxnLst/>
            <a:rect l="l" t="t" r="r" b="b"/>
            <a:pathLst>
              <a:path w="4718173" h="4311230">
                <a:moveTo>
                  <a:pt x="0" y="0"/>
                </a:moveTo>
                <a:lnTo>
                  <a:pt x="4718173" y="0"/>
                </a:lnTo>
                <a:lnTo>
                  <a:pt x="4718173" y="4311230"/>
                </a:lnTo>
                <a:lnTo>
                  <a:pt x="0" y="4311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7039978" y="2691532"/>
            <a:ext cx="2609516" cy="2211565"/>
          </a:xfrm>
          <a:custGeom>
            <a:avLst/>
            <a:gdLst/>
            <a:ahLst/>
            <a:cxnLst/>
            <a:rect l="l" t="t" r="r" b="b"/>
            <a:pathLst>
              <a:path w="2609516" h="2211565">
                <a:moveTo>
                  <a:pt x="0" y="0"/>
                </a:moveTo>
                <a:lnTo>
                  <a:pt x="2609517" y="0"/>
                </a:lnTo>
                <a:lnTo>
                  <a:pt x="2609517" y="2211565"/>
                </a:lnTo>
                <a:lnTo>
                  <a:pt x="0" y="22115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rot="-2593934">
            <a:off x="2724667" y="6852386"/>
            <a:ext cx="1503329" cy="2526603"/>
          </a:xfrm>
          <a:custGeom>
            <a:avLst/>
            <a:gdLst/>
            <a:ahLst/>
            <a:cxnLst/>
            <a:rect l="l" t="t" r="r" b="b"/>
            <a:pathLst>
              <a:path w="1503329" h="2526603">
                <a:moveTo>
                  <a:pt x="0" y="0"/>
                </a:moveTo>
                <a:lnTo>
                  <a:pt x="1503329" y="0"/>
                </a:lnTo>
                <a:lnTo>
                  <a:pt x="1503329" y="2526603"/>
                </a:lnTo>
                <a:lnTo>
                  <a:pt x="0" y="25266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1815794" y="3125785"/>
            <a:ext cx="3842994" cy="1849441"/>
          </a:xfrm>
          <a:custGeom>
            <a:avLst/>
            <a:gdLst/>
            <a:ahLst/>
            <a:cxnLst/>
            <a:rect l="l" t="t" r="r" b="b"/>
            <a:pathLst>
              <a:path w="3842994" h="1849441">
                <a:moveTo>
                  <a:pt x="0" y="0"/>
                </a:moveTo>
                <a:lnTo>
                  <a:pt x="3842995" y="0"/>
                </a:lnTo>
                <a:lnTo>
                  <a:pt x="3842995" y="1849440"/>
                </a:lnTo>
                <a:lnTo>
                  <a:pt x="0" y="18494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8777374" y="5951682"/>
            <a:ext cx="1744241" cy="3306618"/>
          </a:xfrm>
          <a:custGeom>
            <a:avLst/>
            <a:gdLst/>
            <a:ahLst/>
            <a:cxnLst/>
            <a:rect l="l" t="t" r="r" b="b"/>
            <a:pathLst>
              <a:path w="1744241" h="3306618">
                <a:moveTo>
                  <a:pt x="0" y="0"/>
                </a:moveTo>
                <a:lnTo>
                  <a:pt x="1744241" y="0"/>
                </a:lnTo>
                <a:lnTo>
                  <a:pt x="1744241" y="3306618"/>
                </a:lnTo>
                <a:lnTo>
                  <a:pt x="0" y="33066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2679282" y="934399"/>
            <a:ext cx="1481939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6000" b="1">
                <a:solidFill>
                  <a:srgbClr val="1C3144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Welke materialen geleiden stroom?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5606" y="591710"/>
            <a:ext cx="16196788" cy="91035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</Words>
  <Application>Microsoft Office PowerPoint</Application>
  <PresentationFormat>Aangepast</PresentationFormat>
  <Paragraphs>9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Open Sans</vt:lpstr>
      <vt:lpstr>Open Sans Bold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Makey Makey</dc:title>
  <cp:lastModifiedBy>Maike Kouwenhoven</cp:lastModifiedBy>
  <cp:revision>2</cp:revision>
  <dcterms:created xsi:type="dcterms:W3CDTF">2006-08-16T00:00:00Z</dcterms:created>
  <dcterms:modified xsi:type="dcterms:W3CDTF">2025-11-09T15:04:03Z</dcterms:modified>
  <dc:identifier>DAG4HrN9PvA</dc:identifier>
</cp:coreProperties>
</file>